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3"/>
  </p:notesMasterIdLst>
  <p:handoutMasterIdLst>
    <p:handoutMasterId r:id="rId4"/>
  </p:handoutMasterIdLst>
  <p:sldIdLst>
    <p:sldId id="272" r:id="rId2"/>
  </p:sldIdLst>
  <p:sldSz cx="132715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userDrawn="1">
          <p15:clr>
            <a:srgbClr val="A4A3A4"/>
          </p15:clr>
        </p15:guide>
        <p15:guide id="2" orient="horz" pos="391" userDrawn="1">
          <p15:clr>
            <a:srgbClr val="A4A3A4"/>
          </p15:clr>
        </p15:guide>
        <p15:guide id="6" pos="40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46FB4"/>
    <a:srgbClr val="209E77"/>
    <a:srgbClr val="E7AB06"/>
    <a:srgbClr val="FFFFFF"/>
    <a:srgbClr val="F5C9CA"/>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0" autoAdjust="0"/>
  </p:normalViewPr>
  <p:slideViewPr>
    <p:cSldViewPr snapToGrid="0" showGuides="1">
      <p:cViewPr varScale="1">
        <p:scale>
          <a:sx n="58" d="100"/>
          <a:sy n="58" d="100"/>
        </p:scale>
        <p:origin x="96" y="2418"/>
      </p:cViewPr>
      <p:guideLst>
        <p:guide orient="horz" pos="936"/>
        <p:guide orient="horz" pos="391"/>
        <p:guide pos="403"/>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1-25T10:51:08.083" idx="1">
    <p:pos x="2072" y="2072"/>
    <p:text>I suggest making this non-fasting or something to that effect to match the paper text better:</p:text>
    <p:extLst>
      <p:ext uri="{C676402C-5697-4E1C-873F-D02D1690AC5C}">
        <p15:threadingInfo xmlns:p15="http://schemas.microsoft.com/office/powerpoint/2012/main" timeZoneBias="-60"/>
      </p:ext>
    </p:extLst>
  </p:cm>
  <p:cm authorId="2" dt="2022-01-25T10:52:20.064" idx="2">
    <p:pos x="2072" y="2208"/>
    <p:text>"Analyses were restricted to fasted participants due to the utilization of fasting biochemical measures in the prediction algorithms tested, and thus, the fasting subsample weights were used to correct for representativeness in all analyses.</p:text>
    <p:extLst>
      <p:ext uri="{C676402C-5697-4E1C-873F-D02D1690AC5C}">
        <p15:threadingInfo xmlns:p15="http://schemas.microsoft.com/office/powerpoint/2012/main" timeZoneBias="-60">
          <p15:parentCm authorId="2" idx="1"/>
        </p15:threadingInfo>
      </p:ext>
    </p:extLst>
  </p:cm>
  <p:cm authorId="2" dt="2022-01-25T10:53:39.753" idx="3">
    <p:pos x="6723" y="1152"/>
    <p:text>I added the 'N' just for consistency, feel free to remove</p:text>
    <p:extLst>
      <p:ext uri="{C676402C-5697-4E1C-873F-D02D1690AC5C}">
        <p15:threadingInfo xmlns:p15="http://schemas.microsoft.com/office/powerpoint/2012/main" timeZoneBias="-60"/>
      </p:ext>
    </p:extLst>
  </p:cm>
  <p:cm authorId="2" dt="2022-01-25T10:55:34.410" idx="4">
    <p:pos x="7519" y="1529"/>
    <p:text>I suggest making this prior/prevalent for clarity</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dirty="0"/>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da-DK" smtClean="0"/>
              <a:t>25-01-2022</a:t>
            </a:fld>
            <a:endParaRPr lang="da-DK" dirty="0"/>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dirty="0"/>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da-DK" smtClean="0"/>
              <a:t>‹#›</a:t>
            </a:fld>
            <a:endParaRPr lang="da-DK" dirty="0"/>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da-DK" smtClean="0"/>
              <a:t>25-01-2022</a:t>
            </a:fld>
            <a:endParaRPr lang="da-DK" dirty="0"/>
          </a:p>
        </p:txBody>
      </p:sp>
      <p:sp>
        <p:nvSpPr>
          <p:cNvPr id="4" name="Slide Image Placeholder 3"/>
          <p:cNvSpPr>
            <a:spLocks noGrp="1" noRot="1" noChangeAspect="1"/>
          </p:cNvSpPr>
          <p:nvPr>
            <p:ph type="sldImg" idx="2"/>
          </p:nvPr>
        </p:nvSpPr>
        <p:spPr>
          <a:xfrm>
            <a:off x="111125" y="685800"/>
            <a:ext cx="663575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dirty="0"/>
              <a:t>Click to edit Master text styles</a:t>
            </a:r>
          </a:p>
          <a:p>
            <a:pPr lvl="1"/>
            <a:r>
              <a:rPr lang="da-DK" dirty="0"/>
              <a:t>Second level</a:t>
            </a:r>
          </a:p>
          <a:p>
            <a:pPr lvl="2"/>
            <a:r>
              <a:rPr lang="da-DK" dirty="0"/>
              <a:t>Third level</a:t>
            </a:r>
          </a:p>
          <a:p>
            <a:pPr lvl="3"/>
            <a:r>
              <a:rPr lang="da-DK" dirty="0"/>
              <a:t>Fourth level</a:t>
            </a:r>
          </a:p>
          <a:p>
            <a:pPr lvl="4"/>
            <a:r>
              <a:rPr lang="da-DK"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da-DK" smtClean="0"/>
              <a:t>‹#›</a:t>
            </a:fld>
            <a:endParaRPr lang="da-DK"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da-DK" smtClean="0"/>
              <a:t>1</a:t>
            </a:fld>
            <a:endParaRPr lang="da-DK" dirty="0"/>
          </a:p>
        </p:txBody>
      </p:sp>
    </p:spTree>
    <p:extLst>
      <p:ext uri="{BB962C8B-B14F-4D97-AF65-F5344CB8AC3E}">
        <p14:creationId xmlns:p14="http://schemas.microsoft.com/office/powerpoint/2010/main" val="623257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s://designguide.ku.dk/skabeloner/powerpoint/praesentationer/" TargetMode="External"/><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32715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du vil udskifte billedet</a:t>
            </a:r>
          </a:p>
        </p:txBody>
      </p:sp>
      <p:sp>
        <p:nvSpPr>
          <p:cNvPr id="2" name="Titel 2"/>
          <p:cNvSpPr>
            <a:spLocks noGrp="1"/>
          </p:cNvSpPr>
          <p:nvPr>
            <p:ph type="ctrTitle"/>
          </p:nvPr>
        </p:nvSpPr>
        <p:spPr>
          <a:xfrm>
            <a:off x="0" y="691816"/>
            <a:ext cx="6487138"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4" name="Pladsholder til dato 3"/>
          <p:cNvSpPr>
            <a:spLocks noGrp="1"/>
          </p:cNvSpPr>
          <p:nvPr>
            <p:ph type="dt" sz="half" idx="10"/>
          </p:nvPr>
        </p:nvSpPr>
        <p:spPr>
          <a:xfrm>
            <a:off x="11243668" y="-385200"/>
            <a:ext cx="887135" cy="176797"/>
          </a:xfrm>
        </p:spPr>
        <p:txBody>
          <a:bodyPr/>
          <a:lstStyle>
            <a:lvl1pPr>
              <a:defRPr sz="100">
                <a:solidFill>
                  <a:schemeClr val="bg1"/>
                </a:solidFill>
              </a:defRPr>
            </a:lvl1pPr>
          </a:lstStyle>
          <a:p>
            <a:fld id="{9610733C-9034-4EF1-A134-C713BE098F55}" type="datetime1">
              <a:rPr lang="da-DK" smtClean="0"/>
              <a:t>25-01-2022</a:t>
            </a:fld>
            <a:endParaRPr lang="da-DK" dirty="0"/>
          </a:p>
        </p:txBody>
      </p:sp>
      <p:sp>
        <p:nvSpPr>
          <p:cNvPr id="5" name="Pladsholder til sidefod 4"/>
          <p:cNvSpPr>
            <a:spLocks noGrp="1"/>
          </p:cNvSpPr>
          <p:nvPr>
            <p:ph type="ftr" sz="quarter" idx="11"/>
          </p:nvPr>
        </p:nvSpPr>
        <p:spPr>
          <a:xfrm>
            <a:off x="3523060" y="-385200"/>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200"/>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1" name="Pladsholder til tekst 14"/>
          <p:cNvSpPr>
            <a:spLocks noGrp="1"/>
          </p:cNvSpPr>
          <p:nvPr>
            <p:ph type="body" sz="quarter" idx="13" hasCustomPrompt="1"/>
          </p:nvPr>
        </p:nvSpPr>
        <p:spPr>
          <a:xfrm>
            <a:off x="641109" y="4053600"/>
            <a:ext cx="5384635"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641110" y="3007286"/>
            <a:ext cx="5384634"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2" name="Titel 1"/>
          <p:cNvSpPr>
            <a:spLocks noGrp="1"/>
          </p:cNvSpPr>
          <p:nvPr>
            <p:ph type="body" sz="quarter" idx="15" hasCustomPrompt="1"/>
          </p:nvPr>
        </p:nvSpPr>
        <p:spPr>
          <a:xfrm>
            <a:off x="639382" y="1020201"/>
            <a:ext cx="5384634"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41111" y="1635125"/>
            <a:ext cx="11987551"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641112" y="620713"/>
            <a:ext cx="11987550"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B15854C8-09F9-49F3-9200-F6E55E50E9FD}" type="datetime1">
              <a:rPr lang="da-DK" smtClean="0"/>
              <a:t>25-01-2022</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e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132715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6796460" y="4903567"/>
            <a:ext cx="6475040"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 </a:t>
            </a:r>
          </a:p>
        </p:txBody>
      </p:sp>
      <p:sp>
        <p:nvSpPr>
          <p:cNvPr id="4" name="Pladsholder til dato 3"/>
          <p:cNvSpPr>
            <a:spLocks noGrp="1"/>
          </p:cNvSpPr>
          <p:nvPr>
            <p:ph type="dt" sz="half" idx="10"/>
          </p:nvPr>
        </p:nvSpPr>
        <p:spPr/>
        <p:txBody>
          <a:bodyPr/>
          <a:lstStyle/>
          <a:p>
            <a:fld id="{68CF2C5F-F0E5-452B-A2F2-3EA33BA229B5}"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lle tekstlabel venstre og billed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132715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0" y="4903567"/>
            <a:ext cx="6475040"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a:t>
            </a:r>
            <a:r>
              <a:rPr lang="da-DK" sz="2400" spc="100" dirty="0">
                <a:solidFill>
                  <a:schemeClr val="bg1"/>
                </a:solidFill>
                <a:latin typeface="+mj-lt"/>
                <a:cs typeface="Microsoft New Tai Lue"/>
              </a:rPr>
              <a:t/>
            </a:r>
            <a:br>
              <a:rPr lang="da-DK" sz="2400" spc="100" dirty="0">
                <a:solidFill>
                  <a:schemeClr val="bg1"/>
                </a:solidFill>
                <a:latin typeface="+mj-lt"/>
                <a:cs typeface="Microsoft New Tai Lue"/>
              </a:rPr>
            </a:br>
            <a:r>
              <a:rPr lang="da-DK" dirty="0"/>
              <a:t> </a:t>
            </a:r>
          </a:p>
        </p:txBody>
      </p:sp>
      <p:sp>
        <p:nvSpPr>
          <p:cNvPr id="4" name="Pladsholder til dato 3"/>
          <p:cNvSpPr>
            <a:spLocks noGrp="1"/>
          </p:cNvSpPr>
          <p:nvPr>
            <p:ph type="dt" sz="half" idx="10"/>
          </p:nvPr>
        </p:nvSpPr>
        <p:spPr/>
        <p:txBody>
          <a:bodyPr/>
          <a:lstStyle/>
          <a:p>
            <a:fld id="{27446445-93A7-4948-90C3-5E545867631D}"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or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132715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p:txBody>
          <a:bodyPr/>
          <a:lstStyle/>
          <a:p>
            <a:fld id="{024DFD51-CB30-4E30-94A9-3C7B4B0535D6}"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10" name="Pladsholder til tekst 9"/>
          <p:cNvSpPr>
            <a:spLocks noGrp="1"/>
          </p:cNvSpPr>
          <p:nvPr>
            <p:ph type="body" sz="quarter" idx="15" hasCustomPrompt="1"/>
          </p:nvPr>
        </p:nvSpPr>
        <p:spPr>
          <a:xfrm>
            <a:off x="6796460" y="2036763"/>
            <a:ext cx="6475040" cy="4265612"/>
          </a:xfrm>
          <a:solidFill>
            <a:schemeClr val="accent1">
              <a:alpha val="95000"/>
            </a:schemeClr>
          </a:solidFill>
        </p:spPr>
        <p:txBody>
          <a:bodyPr lIns="252000" tIns="144000" rIns="540000" bIns="144000"/>
          <a:lstStyle>
            <a:lvl1pPr marL="0" indent="0">
              <a:buNone/>
              <a:defRPr>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 tekstlabel venst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132715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a:t>
            </a:r>
            <a:br>
              <a:rPr lang="da-DK" dirty="0"/>
            </a:br>
            <a:r>
              <a:rPr lang="da-DK" dirty="0"/>
              <a:t>du vil udskifte billedet</a:t>
            </a:r>
          </a:p>
        </p:txBody>
      </p:sp>
      <p:sp>
        <p:nvSpPr>
          <p:cNvPr id="4" name="Pladsholder til dato 3"/>
          <p:cNvSpPr>
            <a:spLocks noGrp="1"/>
          </p:cNvSpPr>
          <p:nvPr>
            <p:ph type="dt" sz="half" idx="10"/>
          </p:nvPr>
        </p:nvSpPr>
        <p:spPr/>
        <p:txBody>
          <a:bodyPr/>
          <a:lstStyle/>
          <a:p>
            <a:fld id="{C8EE4329-2AA9-435B-BDB4-F4C3408B6DCE}"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tekst 9"/>
          <p:cNvSpPr>
            <a:spLocks noGrp="1"/>
          </p:cNvSpPr>
          <p:nvPr>
            <p:ph type="body" sz="quarter" idx="15" hasCustomPrompt="1"/>
          </p:nvPr>
        </p:nvSpPr>
        <p:spPr>
          <a:xfrm>
            <a:off x="0" y="2036763"/>
            <a:ext cx="6475040" cy="4265612"/>
          </a:xfrm>
          <a:solidFill>
            <a:schemeClr val="accent1">
              <a:alpha val="95000"/>
            </a:schemeClr>
          </a:solidFill>
        </p:spPr>
        <p:txBody>
          <a:bodyPr lIns="576000" tIns="144000" rIns="252000" bIns="144000"/>
          <a:lstStyle>
            <a:lvl1pPr marL="0" indent="0">
              <a:buNone/>
              <a:defRPr>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sal-punktopstilling rød">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E964807-3496-47E8-915B-96DB96A167BC}"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641111" y="620714"/>
            <a:ext cx="11987551"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58581" y="612885"/>
            <a:ext cx="1271001" cy="2400657"/>
          </a:xfrm>
          <a:prstGeom prst="rect">
            <a:avLst/>
          </a:prstGeom>
          <a:noFill/>
        </p:spPr>
        <p:txBody>
          <a:bodyPr wrap="square" rtlCol="0">
            <a:spAutoFit/>
          </a:bodyPr>
          <a:lstStyle/>
          <a:p>
            <a:r>
              <a:rPr lang="da-DK" sz="15000" b="1" dirty="0">
                <a:solidFill>
                  <a:schemeClr val="bg1"/>
                </a:solidFill>
              </a:rPr>
              <a:t>”</a:t>
            </a:r>
          </a:p>
        </p:txBody>
      </p:sp>
      <p:sp>
        <p:nvSpPr>
          <p:cNvPr id="4" name="Pladsholder til dato 3"/>
          <p:cNvSpPr>
            <a:spLocks noGrp="1"/>
          </p:cNvSpPr>
          <p:nvPr>
            <p:ph type="dt" sz="half" idx="10"/>
          </p:nvPr>
        </p:nvSpPr>
        <p:spPr/>
        <p:txBody>
          <a:bodyPr/>
          <a:lstStyle/>
          <a:p>
            <a:fld id="{D8EEB03B-DE17-4D8C-BE2B-1AD42424342D}"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641111" y="1628776"/>
            <a:ext cx="11987551"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8" name="Pladsholder til tekst 14"/>
          <p:cNvSpPr>
            <a:spLocks noGrp="1"/>
          </p:cNvSpPr>
          <p:nvPr>
            <p:ph type="body" sz="quarter" idx="13" hasCustomPrompt="1"/>
          </p:nvPr>
        </p:nvSpPr>
        <p:spPr>
          <a:xfrm>
            <a:off x="634306" y="5934971"/>
            <a:ext cx="11995181" cy="367404"/>
          </a:xfrm>
        </p:spPr>
        <p:txBody>
          <a:bodyPr>
            <a:normAutofit/>
          </a:bodyPr>
          <a:lstStyle>
            <a:lvl1pPr marL="0" indent="0">
              <a:buNone/>
              <a:defRPr sz="2400" b="0" baseline="0">
                <a:solidFill>
                  <a:schemeClr val="bg1"/>
                </a:solidFill>
              </a:defRPr>
            </a:lvl1pPr>
          </a:lstStyle>
          <a:p>
            <a:pPr lvl="0"/>
            <a:r>
              <a:rPr lang="da-DK" dirty="0"/>
              <a:t>Navn, kilde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 spejlede tekst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6554F7B-C476-4203-AE9B-5470D905B3E4}"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9" name="Pladsholder til tekst 9"/>
          <p:cNvSpPr>
            <a:spLocks noGrp="1"/>
          </p:cNvSpPr>
          <p:nvPr>
            <p:ph type="body" sz="quarter" idx="15" hasCustomPrompt="1"/>
          </p:nvPr>
        </p:nvSpPr>
        <p:spPr>
          <a:xfrm>
            <a:off x="641112" y="1628775"/>
            <a:ext cx="5832989"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Pladsholder til tekst 9"/>
          <p:cNvSpPr>
            <a:spLocks noGrp="1"/>
          </p:cNvSpPr>
          <p:nvPr>
            <p:ph type="body" sz="quarter" idx="16" hasCustomPrompt="1"/>
          </p:nvPr>
        </p:nvSpPr>
        <p:spPr>
          <a:xfrm>
            <a:off x="6797402" y="1628775"/>
            <a:ext cx="5831261"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 </a:t>
            </a:r>
          </a:p>
        </p:txBody>
      </p:sp>
      <p:sp>
        <p:nvSpPr>
          <p:cNvPr id="7" name="Titel 1"/>
          <p:cNvSpPr>
            <a:spLocks noGrp="1"/>
          </p:cNvSpPr>
          <p:nvPr>
            <p:ph type="title" hasCustomPrompt="1"/>
          </p:nvPr>
        </p:nvSpPr>
        <p:spPr>
          <a:xfrm>
            <a:off x="641112" y="620715"/>
            <a:ext cx="11987550" cy="863599"/>
          </a:xfrm>
        </p:spPr>
        <p:txBody>
          <a:bodyPr/>
          <a:lstStyle>
            <a:lvl1pPr>
              <a:defRPr>
                <a:solidFill>
                  <a:schemeClr val="bg1"/>
                </a:solidFill>
              </a:defRPr>
            </a:lvl1pPr>
          </a:lstStyle>
          <a:p>
            <a:pPr lvl="0"/>
            <a:r>
              <a:rPr lang="da-DK" dirty="0"/>
              <a:t>Klik for at tilføje overskrift</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nitsoverskrif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E84363C-5D45-41B3-8FA7-E4A3C28213BA}"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Titel 1"/>
          <p:cNvSpPr>
            <a:spLocks noGrp="1"/>
          </p:cNvSpPr>
          <p:nvPr>
            <p:ph type="title" hasCustomPrompt="1"/>
          </p:nvPr>
        </p:nvSpPr>
        <p:spPr>
          <a:xfrm>
            <a:off x="641111" y="1628775"/>
            <a:ext cx="11987551" cy="4673600"/>
          </a:xfrm>
        </p:spPr>
        <p:txBody>
          <a:bodyPr anchor="t" anchorCtr="0"/>
          <a:lstStyle>
            <a:lvl1pPr>
              <a:defRPr sz="6400" b="0" baseline="0">
                <a:solidFill>
                  <a:schemeClr val="bg1"/>
                </a:solidFill>
              </a:defRPr>
            </a:lvl1pPr>
          </a:lstStyle>
          <a:p>
            <a:pPr lvl="0"/>
            <a:r>
              <a:rPr lang="da-DK" dirty="0"/>
              <a:t>Klik for at tilføje tekst</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dirty="0"/>
              <a:t>Klik for at tilføje overskrift</a:t>
            </a:r>
          </a:p>
        </p:txBody>
      </p:sp>
      <p:sp>
        <p:nvSpPr>
          <p:cNvPr id="3" name="Pladsholder til dato 2"/>
          <p:cNvSpPr>
            <a:spLocks noGrp="1"/>
          </p:cNvSpPr>
          <p:nvPr>
            <p:ph type="dt" sz="half" idx="10"/>
          </p:nvPr>
        </p:nvSpPr>
        <p:spPr/>
        <p:txBody>
          <a:bodyPr/>
          <a:lstStyle/>
          <a:p>
            <a:fld id="{2F197C15-2114-4FA8-A531-51E467CB49E5}" type="datetime1">
              <a:rPr lang="da-DK" smtClean="0"/>
              <a:t>25-01-2022</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32715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udskifte billedet</a:t>
            </a:r>
          </a:p>
        </p:txBody>
      </p:sp>
      <p:sp>
        <p:nvSpPr>
          <p:cNvPr id="4" name="Pladsholder til dato 3"/>
          <p:cNvSpPr>
            <a:spLocks noGrp="1"/>
          </p:cNvSpPr>
          <p:nvPr>
            <p:ph type="dt" sz="half" idx="10"/>
          </p:nvPr>
        </p:nvSpPr>
        <p:spPr>
          <a:xfrm>
            <a:off x="11243668" y="-385200"/>
            <a:ext cx="887135" cy="176797"/>
          </a:xfrm>
        </p:spPr>
        <p:txBody>
          <a:bodyPr/>
          <a:lstStyle>
            <a:lvl1pPr>
              <a:defRPr sz="100">
                <a:solidFill>
                  <a:schemeClr val="bg1"/>
                </a:solidFill>
              </a:defRPr>
            </a:lvl1pPr>
          </a:lstStyle>
          <a:p>
            <a:fld id="{C64773BD-B564-4031-8BC1-8FE44AEFACDB}" type="datetime1">
              <a:rPr lang="da-DK" smtClean="0"/>
              <a:t>25-01-2022</a:t>
            </a:fld>
            <a:endParaRPr lang="da-DK" dirty="0"/>
          </a:p>
        </p:txBody>
      </p:sp>
      <p:sp>
        <p:nvSpPr>
          <p:cNvPr id="5" name="Pladsholder til sidefod 4"/>
          <p:cNvSpPr>
            <a:spLocks noGrp="1"/>
          </p:cNvSpPr>
          <p:nvPr>
            <p:ph type="ftr" sz="quarter" idx="11"/>
          </p:nvPr>
        </p:nvSpPr>
        <p:spPr>
          <a:xfrm>
            <a:off x="3523060" y="-385200"/>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200"/>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6487138"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26" name="Pladsholder til tekst 14"/>
          <p:cNvSpPr>
            <a:spLocks noGrp="1"/>
          </p:cNvSpPr>
          <p:nvPr>
            <p:ph type="body" sz="quarter" idx="13" hasCustomPrompt="1"/>
          </p:nvPr>
        </p:nvSpPr>
        <p:spPr>
          <a:xfrm>
            <a:off x="641111" y="4042705"/>
            <a:ext cx="5424379"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Titel 1"/>
          <p:cNvSpPr>
            <a:spLocks noGrp="1"/>
          </p:cNvSpPr>
          <p:nvPr>
            <p:ph type="body" sz="quarter" idx="15" hasCustomPrompt="1"/>
          </p:nvPr>
        </p:nvSpPr>
        <p:spPr>
          <a:xfrm>
            <a:off x="639382" y="2610942"/>
            <a:ext cx="5384634"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3F47E5B2-C656-407A-ACD0-1DF350477539}" type="datetime1">
              <a:rPr lang="da-DK" smtClean="0"/>
              <a:t>25-01-2022</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32715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p>
        </p:txBody>
      </p:sp>
    </p:spTree>
    <p:extLst>
      <p:ext uri="{BB962C8B-B14F-4D97-AF65-F5344CB8AC3E}">
        <p14:creationId xmlns:p14="http://schemas.microsoft.com/office/powerpoint/2010/main" val="4267575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641112" y="613650"/>
            <a:ext cx="11987550"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sz="3200"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639383" y="1640496"/>
            <a:ext cx="1905264"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4:3-format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formaterne 4:3 og 16:9</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”tom”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
            </a: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804796" y="4237555"/>
            <a:ext cx="1910987"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639382" y="5678668"/>
            <a:ext cx="20677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525761" y="2940575"/>
            <a:ext cx="430427" cy="126627"/>
          </a:xfrm>
          <a:prstGeom prst="rect">
            <a:avLst/>
          </a:prstGeom>
        </p:spPr>
      </p:pic>
      <p:sp>
        <p:nvSpPr>
          <p:cNvPr id="52" name="Text Box 48"/>
          <p:cNvSpPr txBox="1">
            <a:spLocks noChangeArrowheads="1"/>
          </p:cNvSpPr>
          <p:nvPr userDrawn="1"/>
        </p:nvSpPr>
        <p:spPr bwMode="auto">
          <a:xfrm>
            <a:off x="2816099" y="2582328"/>
            <a:ext cx="1768054"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804796" y="3571524"/>
            <a:ext cx="1779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5158723" y="1627125"/>
            <a:ext cx="1779356" cy="215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5147520" y="4141417"/>
            <a:ext cx="1779356"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henholdsvis 4:3- og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http://image.ku.dk/lightbox/211/13407586855728741badb20/</a:t>
            </a:r>
            <a:r>
              <a:rPr lang="da-DK" sz="800" b="0" baseline="0" noProof="1">
                <a:solidFill>
                  <a:schemeClr val="accent4"/>
                </a:solidFill>
                <a:latin typeface="+mj-lt"/>
                <a:cs typeface="Arial" panose="020B0604020202020204" pitchFamily="34" charset="0"/>
                <a:hlinkClick r:id="rId4"/>
              </a:rPr>
              <a:t> </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7284043" y="1640495"/>
            <a:ext cx="17793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7284043" y="2720006"/>
            <a:ext cx="1779356"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7284043" y="4765323"/>
            <a:ext cx="17793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7284043" y="5815138"/>
            <a:ext cx="1779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r>
              <a:rPr lang="da-DK" sz="800" b="0" baseline="0" noProof="1">
                <a:solidFill>
                  <a:schemeClr val="tx1"/>
                </a:solidFill>
                <a:latin typeface="+mj-lt"/>
                <a:cs typeface="Arial" panose="020B0604020202020204" pitchFamily="34" charset="0"/>
              </a:rPr>
              <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5"/>
              </a:rPr>
              <a:t>www.designguide.ku.dk/ku/</a:t>
            </a:r>
            <a:br>
              <a:rPr lang="da-DK" sz="800" b="0" noProof="1">
                <a:solidFill>
                  <a:schemeClr val="accent4"/>
                </a:solidFill>
                <a:latin typeface="+mj-lt"/>
                <a:cs typeface="Arial" panose="020B0604020202020204" pitchFamily="34" charset="0"/>
                <a:hlinkClick r:id="rId5"/>
              </a:rPr>
            </a:br>
            <a:r>
              <a:rPr lang="da-DK" sz="800" b="0" noProof="1">
                <a:solidFill>
                  <a:schemeClr val="accent4"/>
                </a:solidFill>
                <a:latin typeface="+mj-lt"/>
                <a:cs typeface="Arial" panose="020B0604020202020204" pitchFamily="34" charset="0"/>
                <a:hlinkClick r:id="rId5"/>
              </a:rPr>
              <a:t>skabeloner/powerpoint/</a:t>
            </a:r>
            <a:br>
              <a:rPr lang="da-DK" sz="800" b="0" noProof="1">
                <a:solidFill>
                  <a:schemeClr val="accent4"/>
                </a:solidFill>
                <a:latin typeface="+mj-lt"/>
                <a:cs typeface="Arial" panose="020B0604020202020204" pitchFamily="34" charset="0"/>
                <a:hlinkClick r:id="rId5"/>
              </a:rPr>
            </a:br>
            <a:r>
              <a:rPr lang="da-DK" sz="800" b="0" noProof="1">
                <a:solidFill>
                  <a:schemeClr val="accent4"/>
                </a:solidFill>
                <a:latin typeface="+mj-lt"/>
                <a:cs typeface="Arial" panose="020B0604020202020204" pitchFamily="34" charset="0"/>
                <a:hlinkClick r:id="rId5"/>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6"/>
          <a:stretch>
            <a:fillRect/>
          </a:stretch>
        </p:blipFill>
        <p:spPr>
          <a:xfrm>
            <a:off x="6823028" y="4201412"/>
            <a:ext cx="280111" cy="275280"/>
          </a:xfrm>
          <a:prstGeom prst="rect">
            <a:avLst/>
          </a:prstGeom>
        </p:spPr>
      </p:pic>
      <p:pic>
        <p:nvPicPr>
          <p:cNvPr id="61" name="Billede 36"/>
          <p:cNvPicPr>
            <a:picLocks noChangeAspect="1"/>
          </p:cNvPicPr>
          <p:nvPr userDrawn="1"/>
        </p:nvPicPr>
        <p:blipFill>
          <a:blip r:embed="rId7"/>
          <a:stretch>
            <a:fillRect/>
          </a:stretch>
        </p:blipFill>
        <p:spPr>
          <a:xfrm>
            <a:off x="8951664" y="2795378"/>
            <a:ext cx="314271" cy="275280"/>
          </a:xfrm>
          <a:prstGeom prst="rect">
            <a:avLst/>
          </a:prstGeom>
        </p:spPr>
      </p:pic>
      <p:pic>
        <p:nvPicPr>
          <p:cNvPr id="62" name="Billede 37"/>
          <p:cNvPicPr>
            <a:picLocks noChangeAspect="1"/>
          </p:cNvPicPr>
          <p:nvPr userDrawn="1"/>
        </p:nvPicPr>
        <p:blipFill>
          <a:blip r:embed="rId8"/>
          <a:stretch>
            <a:fillRect/>
          </a:stretch>
        </p:blipFill>
        <p:spPr>
          <a:xfrm>
            <a:off x="8971571" y="3187790"/>
            <a:ext cx="242878" cy="228843"/>
          </a:xfrm>
          <a:prstGeom prst="rect">
            <a:avLst/>
          </a:prstGeom>
        </p:spPr>
      </p:pic>
      <p:sp>
        <p:nvSpPr>
          <p:cNvPr id="63" name="Text Box 48"/>
          <p:cNvSpPr txBox="1">
            <a:spLocks noChangeArrowheads="1"/>
          </p:cNvSpPr>
          <p:nvPr userDrawn="1"/>
        </p:nvSpPr>
        <p:spPr bwMode="auto">
          <a:xfrm>
            <a:off x="2791094" y="1666128"/>
            <a:ext cx="192469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606294" y="1844049"/>
            <a:ext cx="256207" cy="418987"/>
          </a:xfrm>
          <a:prstGeom prst="rect">
            <a:avLst/>
          </a:prstGeom>
        </p:spPr>
      </p:pic>
      <p:sp>
        <p:nvSpPr>
          <p:cNvPr id="65" name="Freeform 10"/>
          <p:cNvSpPr>
            <a:spLocks noChangeAspect="1"/>
          </p:cNvSpPr>
          <p:nvPr userDrawn="1"/>
        </p:nvSpPr>
        <p:spPr>
          <a:xfrm rot="19800000">
            <a:off x="4794025" y="1900199"/>
            <a:ext cx="75841"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sp>
        <p:nvSpPr>
          <p:cNvPr id="66" name="Freeform 10"/>
          <p:cNvSpPr>
            <a:spLocks noChangeAspect="1"/>
          </p:cNvSpPr>
          <p:nvPr userDrawn="1"/>
        </p:nvSpPr>
        <p:spPr>
          <a:xfrm rot="19800000">
            <a:off x="4807451" y="2138151"/>
            <a:ext cx="75841"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højre ">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9584" y="0"/>
            <a:ext cx="132715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br>
              <a:rPr lang="da-DK" dirty="0"/>
            </a:br>
            <a:r>
              <a:rPr lang="da-DK" dirty="0"/>
              <a:t> </a:t>
            </a:r>
          </a:p>
        </p:txBody>
      </p:sp>
      <p:sp>
        <p:nvSpPr>
          <p:cNvPr id="2" name="Titel 2"/>
          <p:cNvSpPr>
            <a:spLocks noGrp="1"/>
          </p:cNvSpPr>
          <p:nvPr>
            <p:ph type="ctrTitle"/>
          </p:nvPr>
        </p:nvSpPr>
        <p:spPr>
          <a:xfrm>
            <a:off x="6796460" y="691816"/>
            <a:ext cx="6475040"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4" name="Pladsholder til dato 3"/>
          <p:cNvSpPr>
            <a:spLocks noGrp="1"/>
          </p:cNvSpPr>
          <p:nvPr>
            <p:ph type="dt" sz="half" idx="10"/>
          </p:nvPr>
        </p:nvSpPr>
        <p:spPr>
          <a:xfrm>
            <a:off x="11243668" y="-385164"/>
            <a:ext cx="887135" cy="176797"/>
          </a:xfrm>
        </p:spPr>
        <p:txBody>
          <a:bodyPr/>
          <a:lstStyle>
            <a:lvl1pPr>
              <a:defRPr sz="100">
                <a:solidFill>
                  <a:schemeClr val="bg1"/>
                </a:solidFill>
              </a:defRPr>
            </a:lvl1pPr>
          </a:lstStyle>
          <a:p>
            <a:fld id="{C333159E-FBB4-453B-BB73-EC3ABA0B9EC3}" type="datetime1">
              <a:rPr lang="da-DK" smtClean="0"/>
              <a:t>25-01-2022</a:t>
            </a:fld>
            <a:endParaRPr lang="da-DK" dirty="0"/>
          </a:p>
        </p:txBody>
      </p:sp>
      <p:sp>
        <p:nvSpPr>
          <p:cNvPr id="5" name="Pladsholder til sidefod 4"/>
          <p:cNvSpPr>
            <a:spLocks noGrp="1"/>
          </p:cNvSpPr>
          <p:nvPr>
            <p:ph type="ftr" sz="quarter" idx="11"/>
          </p:nvPr>
        </p:nvSpPr>
        <p:spPr>
          <a:xfrm>
            <a:off x="3523060" y="-385164"/>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164"/>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5" name="Pladsholder til tekst 14"/>
          <p:cNvSpPr>
            <a:spLocks noGrp="1"/>
          </p:cNvSpPr>
          <p:nvPr>
            <p:ph type="body" sz="quarter" idx="13" hasCustomPrompt="1"/>
          </p:nvPr>
        </p:nvSpPr>
        <p:spPr>
          <a:xfrm>
            <a:off x="7208603" y="4053600"/>
            <a:ext cx="5420059"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7208603" y="3007286"/>
            <a:ext cx="5420059"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0" name="Titel 1"/>
          <p:cNvSpPr>
            <a:spLocks noGrp="1"/>
          </p:cNvSpPr>
          <p:nvPr>
            <p:ph type="body" sz="quarter" idx="15" hasCustomPrompt="1"/>
          </p:nvPr>
        </p:nvSpPr>
        <p:spPr>
          <a:xfrm>
            <a:off x="7208602" y="1020201"/>
            <a:ext cx="5418332"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32715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a:xfrm>
            <a:off x="11243668" y="-385200"/>
            <a:ext cx="887135" cy="176797"/>
          </a:xfrm>
        </p:spPr>
        <p:txBody>
          <a:bodyPr/>
          <a:lstStyle>
            <a:lvl1pPr>
              <a:defRPr sz="100">
                <a:solidFill>
                  <a:schemeClr val="bg1"/>
                </a:solidFill>
              </a:defRPr>
            </a:lvl1pPr>
          </a:lstStyle>
          <a:p>
            <a:fld id="{72EBC29C-0917-4C4D-9E80-3B6188930562}" type="datetime1">
              <a:rPr lang="da-DK" smtClean="0"/>
              <a:t>25-01-2022</a:t>
            </a:fld>
            <a:endParaRPr lang="da-DK" dirty="0"/>
          </a:p>
        </p:txBody>
      </p:sp>
      <p:sp>
        <p:nvSpPr>
          <p:cNvPr id="5" name="Pladsholder til sidefod 4"/>
          <p:cNvSpPr>
            <a:spLocks noGrp="1"/>
          </p:cNvSpPr>
          <p:nvPr>
            <p:ph type="ftr" sz="quarter" idx="11"/>
          </p:nvPr>
        </p:nvSpPr>
        <p:spPr>
          <a:xfrm>
            <a:off x="3523060" y="-385200"/>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200"/>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6796460" y="2271092"/>
            <a:ext cx="6475040"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9" name="Pladsholder til tekst 14"/>
          <p:cNvSpPr>
            <a:spLocks noGrp="1"/>
          </p:cNvSpPr>
          <p:nvPr>
            <p:ph type="body" sz="quarter" idx="13" hasCustomPrompt="1"/>
          </p:nvPr>
        </p:nvSpPr>
        <p:spPr>
          <a:xfrm>
            <a:off x="7208603" y="4053600"/>
            <a:ext cx="5420059"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da-DK" dirty="0"/>
              <a:t>Navn på oplægsholder, KU-enhed, sted og dato</a:t>
            </a:r>
          </a:p>
        </p:txBody>
      </p:sp>
      <p:sp>
        <p:nvSpPr>
          <p:cNvPr id="10" name="Titel 1"/>
          <p:cNvSpPr>
            <a:spLocks noGrp="1"/>
          </p:cNvSpPr>
          <p:nvPr>
            <p:ph type="body" sz="quarter" idx="15" hasCustomPrompt="1"/>
          </p:nvPr>
        </p:nvSpPr>
        <p:spPr>
          <a:xfrm>
            <a:off x="7208604" y="2610942"/>
            <a:ext cx="5402345"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3278412"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1800"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887069" y="-6016"/>
            <a:ext cx="11392524" cy="6858000"/>
          </a:xfrm>
          <a:prstGeom prst="rect">
            <a:avLst/>
          </a:prstGeom>
        </p:spPr>
      </p:pic>
      <p:sp>
        <p:nvSpPr>
          <p:cNvPr id="4" name="Pladsholder til dato 3"/>
          <p:cNvSpPr>
            <a:spLocks noGrp="1"/>
          </p:cNvSpPr>
          <p:nvPr>
            <p:ph type="dt" sz="half" idx="10"/>
          </p:nvPr>
        </p:nvSpPr>
        <p:spPr>
          <a:xfrm>
            <a:off x="11243668" y="-385200"/>
            <a:ext cx="887135" cy="176797"/>
          </a:xfrm>
        </p:spPr>
        <p:txBody>
          <a:bodyPr/>
          <a:lstStyle>
            <a:lvl1pPr>
              <a:defRPr sz="100">
                <a:solidFill>
                  <a:schemeClr val="bg1"/>
                </a:solidFill>
              </a:defRPr>
            </a:lvl1pPr>
          </a:lstStyle>
          <a:p>
            <a:fld id="{8880D59A-D7B0-4B9B-8B78-E4C3DDBABBD4}" type="datetime1">
              <a:rPr lang="da-DK" smtClean="0"/>
              <a:t>25-01-2022</a:t>
            </a:fld>
            <a:endParaRPr lang="da-DK" dirty="0"/>
          </a:p>
        </p:txBody>
      </p:sp>
      <p:sp>
        <p:nvSpPr>
          <p:cNvPr id="5" name="Pladsholder til sidefod 4"/>
          <p:cNvSpPr>
            <a:spLocks noGrp="1"/>
          </p:cNvSpPr>
          <p:nvPr>
            <p:ph type="ftr" sz="quarter" idx="11"/>
          </p:nvPr>
        </p:nvSpPr>
        <p:spPr>
          <a:xfrm>
            <a:off x="3523060" y="-385200"/>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200"/>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hasCustomPrompt="1"/>
          </p:nvPr>
        </p:nvSpPr>
        <p:spPr>
          <a:xfrm>
            <a:off x="0" y="691816"/>
            <a:ext cx="6487138"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37" name="Undertitel 2"/>
          <p:cNvSpPr>
            <a:spLocks noGrp="1"/>
          </p:cNvSpPr>
          <p:nvPr>
            <p:ph type="subTitle" idx="1" hasCustomPrompt="1"/>
          </p:nvPr>
        </p:nvSpPr>
        <p:spPr>
          <a:xfrm>
            <a:off x="641112" y="3007286"/>
            <a:ext cx="5384632"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641111" y="4053600"/>
            <a:ext cx="5384634"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2" name="Titel 1"/>
          <p:cNvSpPr>
            <a:spLocks noGrp="1"/>
          </p:cNvSpPr>
          <p:nvPr>
            <p:ph type="body" sz="quarter" idx="14" hasCustomPrompt="1"/>
          </p:nvPr>
        </p:nvSpPr>
        <p:spPr>
          <a:xfrm>
            <a:off x="639382" y="1020201"/>
            <a:ext cx="5384634"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3278412"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1800"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887069" y="-6016"/>
            <a:ext cx="11392524" cy="6858000"/>
          </a:xfrm>
          <a:prstGeom prst="rect">
            <a:avLst/>
          </a:prstGeom>
        </p:spPr>
      </p:pic>
      <p:sp>
        <p:nvSpPr>
          <p:cNvPr id="4" name="Pladsholder til dato 3"/>
          <p:cNvSpPr>
            <a:spLocks noGrp="1"/>
          </p:cNvSpPr>
          <p:nvPr>
            <p:ph type="dt" sz="half" idx="10"/>
          </p:nvPr>
        </p:nvSpPr>
        <p:spPr>
          <a:xfrm>
            <a:off x="11243668" y="-385200"/>
            <a:ext cx="887135" cy="176797"/>
          </a:xfrm>
        </p:spPr>
        <p:txBody>
          <a:bodyPr/>
          <a:lstStyle>
            <a:lvl1pPr>
              <a:defRPr sz="100">
                <a:solidFill>
                  <a:schemeClr val="bg1"/>
                </a:solidFill>
              </a:defRPr>
            </a:lvl1pPr>
          </a:lstStyle>
          <a:p>
            <a:fld id="{DACD5312-4BB5-4AD3-ABB6-C66798F20444}" type="datetime1">
              <a:rPr lang="da-DK" smtClean="0"/>
              <a:t>25-01-2022</a:t>
            </a:fld>
            <a:endParaRPr lang="da-DK" dirty="0"/>
          </a:p>
        </p:txBody>
      </p:sp>
      <p:sp>
        <p:nvSpPr>
          <p:cNvPr id="5" name="Pladsholder til sidefod 4"/>
          <p:cNvSpPr>
            <a:spLocks noGrp="1"/>
          </p:cNvSpPr>
          <p:nvPr>
            <p:ph type="ftr" sz="quarter" idx="11"/>
          </p:nvPr>
        </p:nvSpPr>
        <p:spPr>
          <a:xfrm>
            <a:off x="3523060" y="-385200"/>
            <a:ext cx="7599286"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2252127" y="-385200"/>
            <a:ext cx="415561"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6487138"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15" name="Pladsholder til tekst 14"/>
          <p:cNvSpPr>
            <a:spLocks noGrp="1"/>
          </p:cNvSpPr>
          <p:nvPr>
            <p:ph type="body" sz="quarter" idx="13" hasCustomPrompt="1"/>
          </p:nvPr>
        </p:nvSpPr>
        <p:spPr>
          <a:xfrm>
            <a:off x="641111" y="4053600"/>
            <a:ext cx="5384634"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639382" y="2610942"/>
            <a:ext cx="5384634"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41111" y="620714"/>
            <a:ext cx="11987552" cy="865186"/>
          </a:xfrm>
        </p:spPr>
        <p:txBody>
          <a:bodyPr/>
          <a:lstStyle/>
          <a:p>
            <a:pPr lvl="0"/>
            <a:r>
              <a:rPr lang="da-DK" dirty="0"/>
              <a:t>Klik for at tilføje overskrift</a:t>
            </a:r>
          </a:p>
        </p:txBody>
      </p:sp>
      <p:sp>
        <p:nvSpPr>
          <p:cNvPr id="3" name="Pladsholder til indhold 2"/>
          <p:cNvSpPr>
            <a:spLocks noGrp="1"/>
          </p:cNvSpPr>
          <p:nvPr>
            <p:ph idx="1" hasCustomPrompt="1"/>
          </p:nvPr>
        </p:nvSpPr>
        <p:spPr>
          <a:xfrm>
            <a:off x="641111" y="1635125"/>
            <a:ext cx="11987552"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3C829339-1C74-4825-ADEB-BCD7E13EFC81}" type="datetime1">
              <a:rPr lang="da-DK" smtClean="0"/>
              <a:t>25-01-2022</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41112" y="620714"/>
            <a:ext cx="11987550" cy="865186"/>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641112" y="1635126"/>
            <a:ext cx="5832989"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797401" y="1635126"/>
            <a:ext cx="5831261"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EE4FFEAA-BA47-4F55-BB2A-ABDD4DBF5CDE}" type="datetime1">
              <a:rPr lang="da-DK" smtClean="0"/>
              <a:t>25-01-2022</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796461" y="1635126"/>
            <a:ext cx="583220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641113" y="620713"/>
            <a:ext cx="11987550" cy="865187"/>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641112" y="1635125"/>
            <a:ext cx="583392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7822542C-E4D2-4366-8573-42718107279F}" type="datetime1">
              <a:rPr lang="da-DK" smtClean="0"/>
              <a:t>25-01-2022</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641113" y="620714"/>
            <a:ext cx="11987550" cy="865186"/>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641112" y="1635125"/>
            <a:ext cx="11987551" cy="4675188"/>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3"/>
            <a:ext cx="132715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1800" dirty="0"/>
          </a:p>
        </p:txBody>
      </p:sp>
      <p:pic>
        <p:nvPicPr>
          <p:cNvPr id="8" name="Picture 7"/>
          <p:cNvPicPr>
            <a:picLocks noChangeAspect="1"/>
          </p:cNvPicPr>
          <p:nvPr userDrawn="1"/>
        </p:nvPicPr>
        <p:blipFill rotWithShape="1">
          <a:blip r:embed="rId24"/>
          <a:srcRect l="12043" t="11448" r="17199" b="13844"/>
          <a:stretch/>
        </p:blipFill>
        <p:spPr>
          <a:xfrm>
            <a:off x="365243" y="63578"/>
            <a:ext cx="181260" cy="211296"/>
          </a:xfrm>
          <a:prstGeom prst="rect">
            <a:avLst/>
          </a:prstGeom>
        </p:spPr>
      </p:pic>
      <p:pic>
        <p:nvPicPr>
          <p:cNvPr id="9"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603812" y="96468"/>
            <a:ext cx="2554417" cy="159521"/>
          </a:xfrm>
          <a:prstGeom prst="rect">
            <a:avLst/>
          </a:prstGeom>
        </p:spPr>
      </p:pic>
      <p:sp>
        <p:nvSpPr>
          <p:cNvPr id="5" name="Pladsholder til sidefod 4"/>
          <p:cNvSpPr>
            <a:spLocks noGrp="1"/>
          </p:cNvSpPr>
          <p:nvPr>
            <p:ph type="ftr" sz="quarter" idx="3"/>
          </p:nvPr>
        </p:nvSpPr>
        <p:spPr>
          <a:xfrm>
            <a:off x="3523060" y="85746"/>
            <a:ext cx="7599286"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2213101" y="85746"/>
            <a:ext cx="415561"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dirty="0"/>
          </a:p>
        </p:txBody>
      </p:sp>
      <p:sp>
        <p:nvSpPr>
          <p:cNvPr id="4" name="Pladsholder til dato 3"/>
          <p:cNvSpPr>
            <a:spLocks noGrp="1"/>
          </p:cNvSpPr>
          <p:nvPr>
            <p:ph type="dt" sz="half" idx="2"/>
          </p:nvPr>
        </p:nvSpPr>
        <p:spPr>
          <a:xfrm>
            <a:off x="11243668" y="85746"/>
            <a:ext cx="887135" cy="176797"/>
          </a:xfrm>
          <a:prstGeom prst="rect">
            <a:avLst/>
          </a:prstGeom>
        </p:spPr>
        <p:txBody>
          <a:bodyPr vert="horz" lIns="0" tIns="0" rIns="0" bIns="0" rtlCol="0" anchor="b" anchorCtr="0"/>
          <a:lstStyle>
            <a:lvl1pPr algn="r">
              <a:defRPr sz="1000">
                <a:solidFill>
                  <a:srgbClr val="333333"/>
                </a:solidFill>
              </a:defRPr>
            </a:lvl1pPr>
          </a:lstStyle>
          <a:p>
            <a:fld id="{4276E65D-4FB3-40ED-B65A-20F69F4A226A}" type="datetime1">
              <a:rPr lang="da-DK" smtClean="0"/>
              <a:t>25-01-2022</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03" userDrawn="1">
          <p15:clr>
            <a:srgbClr val="F26B43"/>
          </p15:clr>
        </p15:guide>
        <p15:guide id="2" pos="7954" userDrawn="1">
          <p15:clr>
            <a:srgbClr val="F26B43"/>
          </p15:clr>
        </p15:guide>
        <p15:guide id="3" orient="horz" pos="391" userDrawn="1">
          <p15:clr>
            <a:srgbClr val="F26B43"/>
          </p15:clr>
        </p15:guide>
        <p15:guide id="4" orient="horz" pos="935" userDrawn="1">
          <p15:clr>
            <a:srgbClr val="F26B43"/>
          </p15:clr>
        </p15:guide>
        <p15:guide id="5" pos="404" userDrawn="1">
          <p15:clr>
            <a:srgbClr val="F26B43"/>
          </p15:clr>
        </p15:guide>
        <p15:guide id="6" pos="7955"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598" y="88313"/>
            <a:ext cx="2318435" cy="113837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NHANES </a:t>
            </a:r>
          </a:p>
          <a:p>
            <a:pPr algn="ctr"/>
            <a:r>
              <a:rPr lang="en-GB" b="1" dirty="0" smtClean="0">
                <a:solidFill>
                  <a:schemeClr val="tx1"/>
                </a:solidFill>
              </a:rPr>
              <a:t>1999-2018</a:t>
            </a:r>
          </a:p>
          <a:p>
            <a:pPr algn="ctr"/>
            <a:r>
              <a:rPr lang="en-GB" b="1" dirty="0" smtClean="0">
                <a:solidFill>
                  <a:schemeClr val="tx1"/>
                </a:solidFill>
              </a:rPr>
              <a:t>N=62,160</a:t>
            </a:r>
          </a:p>
        </p:txBody>
      </p:sp>
      <p:sp>
        <p:nvSpPr>
          <p:cNvPr id="3" name="Down Arrow 2"/>
          <p:cNvSpPr/>
          <p:nvPr/>
        </p:nvSpPr>
        <p:spPr>
          <a:xfrm rot="16200000">
            <a:off x="2566357" y="353967"/>
            <a:ext cx="302791" cy="59743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3031735" y="80112"/>
            <a:ext cx="2208932" cy="113837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Data for multiple imputation</a:t>
            </a:r>
          </a:p>
          <a:p>
            <a:pPr algn="ctr"/>
            <a:r>
              <a:rPr lang="en-GB" b="1" dirty="0" smtClean="0">
                <a:solidFill>
                  <a:schemeClr val="tx1"/>
                </a:solidFill>
              </a:rPr>
              <a:t>N=22,661</a:t>
            </a:r>
            <a:endParaRPr lang="en-GB" b="1" dirty="0">
              <a:solidFill>
                <a:schemeClr val="tx1"/>
              </a:solidFill>
            </a:endParaRPr>
          </a:p>
        </p:txBody>
      </p:sp>
      <p:sp>
        <p:nvSpPr>
          <p:cNvPr id="11" name="Rounded Rectangle 10"/>
          <p:cNvSpPr/>
          <p:nvPr/>
        </p:nvSpPr>
        <p:spPr>
          <a:xfrm>
            <a:off x="100598" y="1351591"/>
            <a:ext cx="2318435" cy="1887795"/>
          </a:xfrm>
          <a:prstGeom prst="roundRect">
            <a:avLst/>
          </a:prstGeom>
          <a:solidFill>
            <a:srgbClr val="D0CECE">
              <a:alpha val="38039"/>
            </a:srgb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solidFill>
                  <a:schemeClr val="tx1"/>
                </a:solidFill>
              </a:rPr>
              <a:t>1999-2000: 9,965</a:t>
            </a:r>
          </a:p>
          <a:p>
            <a:r>
              <a:rPr lang="en-GB" dirty="0" smtClean="0">
                <a:solidFill>
                  <a:schemeClr val="tx1"/>
                </a:solidFill>
              </a:rPr>
              <a:t>2001-2002: 11,039</a:t>
            </a:r>
          </a:p>
          <a:p>
            <a:r>
              <a:rPr lang="en-GB" dirty="0" smtClean="0">
                <a:solidFill>
                  <a:schemeClr val="tx1"/>
                </a:solidFill>
              </a:rPr>
              <a:t>2003-2004: 10,122</a:t>
            </a:r>
          </a:p>
          <a:p>
            <a:r>
              <a:rPr lang="en-GB" dirty="0" smtClean="0">
                <a:solidFill>
                  <a:schemeClr val="tx1"/>
                </a:solidFill>
              </a:rPr>
              <a:t>2005-2006: 10,348</a:t>
            </a:r>
            <a:endParaRPr lang="en-GB" dirty="0">
              <a:solidFill>
                <a:schemeClr val="tx1"/>
              </a:solidFill>
            </a:endParaRPr>
          </a:p>
          <a:p>
            <a:r>
              <a:rPr lang="en-GB" dirty="0" smtClean="0">
                <a:solidFill>
                  <a:schemeClr val="tx1"/>
                </a:solidFill>
              </a:rPr>
              <a:t>2007-2008: 10,149</a:t>
            </a:r>
            <a:endParaRPr lang="en-GB" dirty="0">
              <a:solidFill>
                <a:schemeClr val="tx1"/>
              </a:solidFill>
            </a:endParaRPr>
          </a:p>
          <a:p>
            <a:r>
              <a:rPr lang="en-GB" dirty="0" smtClean="0">
                <a:solidFill>
                  <a:schemeClr val="tx1"/>
                </a:solidFill>
              </a:rPr>
              <a:t>2009-2010: 10,537</a:t>
            </a:r>
            <a:endParaRPr lang="en-GB" dirty="0">
              <a:solidFill>
                <a:schemeClr val="tx1"/>
              </a:solidFill>
            </a:endParaRPr>
          </a:p>
        </p:txBody>
      </p:sp>
      <p:sp>
        <p:nvSpPr>
          <p:cNvPr id="15" name="Rounded Rectangle 14"/>
          <p:cNvSpPr/>
          <p:nvPr/>
        </p:nvSpPr>
        <p:spPr>
          <a:xfrm>
            <a:off x="3031735" y="1351591"/>
            <a:ext cx="2208931" cy="1887795"/>
          </a:xfrm>
          <a:prstGeom prst="roundRect">
            <a:avLst/>
          </a:prstGeom>
          <a:solidFill>
            <a:srgbClr val="D0CECE">
              <a:alpha val="38039"/>
            </a:srgb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solidFill>
                  <a:schemeClr val="tx1"/>
                </a:solidFill>
              </a:rPr>
              <a:t>1999-2000: 3,915</a:t>
            </a:r>
          </a:p>
          <a:p>
            <a:r>
              <a:rPr lang="en-GB" dirty="0" smtClean="0">
                <a:solidFill>
                  <a:schemeClr val="tx1"/>
                </a:solidFill>
              </a:rPr>
              <a:t>2001-2002: 4,464</a:t>
            </a:r>
          </a:p>
          <a:p>
            <a:r>
              <a:rPr lang="en-GB" dirty="0" smtClean="0">
                <a:solidFill>
                  <a:schemeClr val="tx1"/>
                </a:solidFill>
              </a:rPr>
              <a:t>2003-2004: 4,034</a:t>
            </a:r>
          </a:p>
          <a:p>
            <a:r>
              <a:rPr lang="en-GB" dirty="0" smtClean="0">
                <a:solidFill>
                  <a:schemeClr val="tx1"/>
                </a:solidFill>
              </a:rPr>
              <a:t>2005-2006: 3,352</a:t>
            </a:r>
            <a:endParaRPr lang="en-GB" dirty="0">
              <a:solidFill>
                <a:schemeClr val="tx1"/>
              </a:solidFill>
            </a:endParaRPr>
          </a:p>
          <a:p>
            <a:r>
              <a:rPr lang="en-GB" dirty="0" smtClean="0">
                <a:solidFill>
                  <a:schemeClr val="tx1"/>
                </a:solidFill>
              </a:rPr>
              <a:t>2007-2008: 3,315</a:t>
            </a:r>
            <a:endParaRPr lang="en-GB" dirty="0">
              <a:solidFill>
                <a:schemeClr val="tx1"/>
              </a:solidFill>
            </a:endParaRPr>
          </a:p>
          <a:p>
            <a:r>
              <a:rPr lang="en-GB" dirty="0" smtClean="0">
                <a:solidFill>
                  <a:schemeClr val="tx1"/>
                </a:solidFill>
              </a:rPr>
              <a:t>2009-2010: 3,581</a:t>
            </a:r>
            <a:endParaRPr lang="en-GB" dirty="0">
              <a:solidFill>
                <a:schemeClr val="tx1"/>
              </a:solidFill>
            </a:endParaRPr>
          </a:p>
        </p:txBody>
      </p:sp>
      <p:sp>
        <p:nvSpPr>
          <p:cNvPr id="12" name="Rounded Rectangle 11"/>
          <p:cNvSpPr/>
          <p:nvPr/>
        </p:nvSpPr>
        <p:spPr>
          <a:xfrm>
            <a:off x="1856009" y="3161413"/>
            <a:ext cx="1756655" cy="1369109"/>
          </a:xfrm>
          <a:prstGeom prst="roundRect">
            <a:avLst/>
          </a:prstGeom>
          <a:solidFill>
            <a:schemeClr val="accent4">
              <a:lumMod val="20000"/>
              <a:lumOff val="80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No survey weight:</a:t>
            </a:r>
          </a:p>
          <a:p>
            <a:pPr algn="ctr"/>
            <a:r>
              <a:rPr lang="en-GB" dirty="0" smtClean="0">
                <a:solidFill>
                  <a:schemeClr val="tx1"/>
                </a:solidFill>
              </a:rPr>
              <a:t>n=39,499</a:t>
            </a:r>
          </a:p>
          <a:p>
            <a:pPr algn="ctr"/>
            <a:r>
              <a:rPr lang="en-GB" dirty="0" smtClean="0">
                <a:solidFill>
                  <a:schemeClr val="tx1"/>
                </a:solidFill>
              </a:rPr>
              <a:t>excluded</a:t>
            </a:r>
          </a:p>
        </p:txBody>
      </p:sp>
      <p:sp>
        <p:nvSpPr>
          <p:cNvPr id="20" name="Rounded Rectangle 19"/>
          <p:cNvSpPr/>
          <p:nvPr/>
        </p:nvSpPr>
        <p:spPr>
          <a:xfrm>
            <a:off x="5843756" y="88313"/>
            <a:ext cx="2460946" cy="4179278"/>
          </a:xfrm>
          <a:prstGeom prst="roundRect">
            <a:avLst>
              <a:gd name="adj" fmla="val 8319"/>
            </a:avLst>
          </a:prstGeom>
          <a:solidFill>
            <a:schemeClr val="accent4">
              <a:lumMod val="40000"/>
              <a:lumOff val="60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1" dirty="0" smtClean="0">
                <a:solidFill>
                  <a:schemeClr val="tx1"/>
                </a:solidFill>
              </a:rPr>
              <a:t>Multiple imputation per survey</a:t>
            </a:r>
          </a:p>
          <a:p>
            <a:pPr algn="ctr"/>
            <a:r>
              <a:rPr lang="en-GB" b="1" dirty="0" smtClean="0">
                <a:solidFill>
                  <a:schemeClr val="tx1"/>
                </a:solidFill>
              </a:rPr>
              <a:t> k=15</a:t>
            </a:r>
          </a:p>
        </p:txBody>
      </p:sp>
      <p:sp>
        <p:nvSpPr>
          <p:cNvPr id="6" name="Rounded Rectangle 5"/>
          <p:cNvSpPr/>
          <p:nvPr/>
        </p:nvSpPr>
        <p:spPr>
          <a:xfrm>
            <a:off x="6022070" y="3731882"/>
            <a:ext cx="2109180" cy="42022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Imputed copy </a:t>
            </a:r>
            <a:r>
              <a:rPr lang="en-GB" b="1" dirty="0" smtClean="0">
                <a:solidFill>
                  <a:schemeClr val="tx1"/>
                </a:solidFill>
              </a:rPr>
              <a:t>15</a:t>
            </a:r>
            <a:endParaRPr lang="en-GB" b="1" dirty="0">
              <a:solidFill>
                <a:schemeClr val="tx1"/>
              </a:solidFill>
            </a:endParaRPr>
          </a:p>
        </p:txBody>
      </p:sp>
      <p:sp>
        <p:nvSpPr>
          <p:cNvPr id="7" name="Rounded Rectangle 6"/>
          <p:cNvSpPr/>
          <p:nvPr/>
        </p:nvSpPr>
        <p:spPr>
          <a:xfrm>
            <a:off x="6022070" y="3161413"/>
            <a:ext cx="2109180" cy="42022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Imputed copy </a:t>
            </a:r>
            <a:r>
              <a:rPr lang="en-DK" b="1" dirty="0" smtClean="0">
                <a:solidFill>
                  <a:schemeClr val="tx1"/>
                </a:solidFill>
              </a:rPr>
              <a:t>…</a:t>
            </a:r>
            <a:endParaRPr lang="en-GB" b="1" dirty="0">
              <a:solidFill>
                <a:schemeClr val="tx1"/>
              </a:solidFill>
            </a:endParaRPr>
          </a:p>
        </p:txBody>
      </p:sp>
      <p:sp>
        <p:nvSpPr>
          <p:cNvPr id="8" name="Rounded Rectangle 7"/>
          <p:cNvSpPr/>
          <p:nvPr/>
        </p:nvSpPr>
        <p:spPr>
          <a:xfrm>
            <a:off x="6022070" y="2594484"/>
            <a:ext cx="2109180" cy="42022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Imputed copy </a:t>
            </a:r>
            <a:r>
              <a:rPr lang="en-DK" b="1" dirty="0" smtClean="0">
                <a:solidFill>
                  <a:schemeClr val="tx1"/>
                </a:solidFill>
              </a:rPr>
              <a:t>…</a:t>
            </a:r>
            <a:endParaRPr lang="en-GB" b="1" dirty="0">
              <a:solidFill>
                <a:schemeClr val="tx1"/>
              </a:solidFill>
            </a:endParaRPr>
          </a:p>
        </p:txBody>
      </p:sp>
      <p:sp>
        <p:nvSpPr>
          <p:cNvPr id="9" name="Rounded Rectangle 8"/>
          <p:cNvSpPr/>
          <p:nvPr/>
        </p:nvSpPr>
        <p:spPr>
          <a:xfrm>
            <a:off x="6022070" y="2027555"/>
            <a:ext cx="2109180" cy="42022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Imputed copy 2</a:t>
            </a:r>
          </a:p>
        </p:txBody>
      </p:sp>
      <p:sp>
        <p:nvSpPr>
          <p:cNvPr id="10" name="Rounded Rectangle 9"/>
          <p:cNvSpPr/>
          <p:nvPr/>
        </p:nvSpPr>
        <p:spPr>
          <a:xfrm>
            <a:off x="6022070" y="1458856"/>
            <a:ext cx="2109180" cy="421998"/>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Imputed copy 1</a:t>
            </a:r>
          </a:p>
        </p:txBody>
      </p:sp>
      <p:sp>
        <p:nvSpPr>
          <p:cNvPr id="22" name="Rounded Rectangle 21"/>
          <p:cNvSpPr/>
          <p:nvPr/>
        </p:nvSpPr>
        <p:spPr>
          <a:xfrm>
            <a:off x="8899500" y="88312"/>
            <a:ext cx="2356849" cy="2389693"/>
          </a:xfrm>
          <a:prstGeom prst="roundRect">
            <a:avLst>
              <a:gd name="adj" fmla="val 10419"/>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Calculating</a:t>
            </a:r>
          </a:p>
          <a:p>
            <a:pPr algn="ctr"/>
            <a:r>
              <a:rPr lang="en-GB" b="1" dirty="0" smtClean="0">
                <a:solidFill>
                  <a:schemeClr val="tx1"/>
                </a:solidFill>
              </a:rPr>
              <a:t>NHANES average predicted </a:t>
            </a:r>
            <a:br>
              <a:rPr lang="en-GB" b="1" dirty="0" smtClean="0">
                <a:solidFill>
                  <a:schemeClr val="tx1"/>
                </a:solidFill>
              </a:rPr>
            </a:br>
            <a:r>
              <a:rPr lang="en-GB" b="1" dirty="0" smtClean="0">
                <a:solidFill>
                  <a:schemeClr val="tx1"/>
                </a:solidFill>
              </a:rPr>
              <a:t>probability </a:t>
            </a:r>
            <a:r>
              <a:rPr lang="en-GB" b="1" dirty="0" smtClean="0">
                <a:solidFill>
                  <a:schemeClr val="tx1"/>
                </a:solidFill>
              </a:rPr>
              <a:t>estimates</a:t>
            </a:r>
            <a:endParaRPr lang="en-GB" b="1" dirty="0">
              <a:solidFill>
                <a:schemeClr val="tx1"/>
              </a:solidFill>
            </a:endParaRPr>
          </a:p>
          <a:p>
            <a:pPr algn="ctr"/>
            <a:r>
              <a:rPr lang="en-GB" b="1" dirty="0" smtClean="0">
                <a:solidFill>
                  <a:schemeClr val="tx1"/>
                </a:solidFill>
              </a:rPr>
              <a:t>N=22,661</a:t>
            </a:r>
          </a:p>
        </p:txBody>
      </p:sp>
      <p:sp>
        <p:nvSpPr>
          <p:cNvPr id="17" name="Rounded Rectangle 16"/>
          <p:cNvSpPr/>
          <p:nvPr/>
        </p:nvSpPr>
        <p:spPr>
          <a:xfrm>
            <a:off x="8899500" y="3089117"/>
            <a:ext cx="2356848" cy="1178474"/>
          </a:xfrm>
          <a:prstGeom prst="roundRect">
            <a:avLst/>
          </a:prstGeom>
          <a:solidFill>
            <a:schemeClr val="tx2">
              <a:lumMod val="75000"/>
              <a:alpha val="38039"/>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Result </a:t>
            </a:r>
            <a:r>
              <a:rPr lang="en-GB" b="1" dirty="0" smtClean="0">
                <a:solidFill>
                  <a:schemeClr val="tx1"/>
                </a:solidFill>
              </a:rPr>
              <a:t>pooling,</a:t>
            </a:r>
            <a:r>
              <a:rPr lang="en-GB" b="1" dirty="0">
                <a:solidFill>
                  <a:schemeClr val="tx1"/>
                </a:solidFill>
              </a:rPr>
              <a:t/>
            </a:r>
            <a:br>
              <a:rPr lang="en-GB" b="1" dirty="0">
                <a:solidFill>
                  <a:schemeClr val="tx1"/>
                </a:solidFill>
              </a:rPr>
            </a:br>
            <a:r>
              <a:rPr lang="en-GB" b="1" dirty="0">
                <a:solidFill>
                  <a:schemeClr val="tx1"/>
                </a:solidFill>
              </a:rPr>
              <a:t>Rubin’s Rules</a:t>
            </a:r>
          </a:p>
          <a:p>
            <a:pPr algn="ctr"/>
            <a:r>
              <a:rPr lang="en-GB" b="1" dirty="0" smtClean="0">
                <a:solidFill>
                  <a:schemeClr val="tx1"/>
                </a:solidFill>
              </a:rPr>
              <a:t>N=14,638</a:t>
            </a:r>
            <a:endParaRPr lang="en-GB" b="1" dirty="0">
              <a:solidFill>
                <a:schemeClr val="tx1"/>
              </a:solidFill>
            </a:endParaRPr>
          </a:p>
        </p:txBody>
      </p:sp>
      <p:sp>
        <p:nvSpPr>
          <p:cNvPr id="21" name="Down Arrow 20"/>
          <p:cNvSpPr/>
          <p:nvPr/>
        </p:nvSpPr>
        <p:spPr>
          <a:xfrm rot="16200000">
            <a:off x="5396282" y="350581"/>
            <a:ext cx="302791" cy="59743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own Arrow 26"/>
          <p:cNvSpPr/>
          <p:nvPr/>
        </p:nvSpPr>
        <p:spPr>
          <a:xfrm rot="16200000">
            <a:off x="8457676" y="358782"/>
            <a:ext cx="302791" cy="59743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own Arrow 27"/>
          <p:cNvSpPr/>
          <p:nvPr/>
        </p:nvSpPr>
        <p:spPr>
          <a:xfrm>
            <a:off x="9926528" y="2484842"/>
            <a:ext cx="302791" cy="59743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1083963" y="2027555"/>
            <a:ext cx="1759143" cy="1369109"/>
          </a:xfrm>
          <a:prstGeom prst="roundRect">
            <a:avLst/>
          </a:prstGeom>
          <a:solidFill>
            <a:schemeClr val="accent4">
              <a:lumMod val="20000"/>
              <a:lumOff val="80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&lt;18 </a:t>
            </a:r>
            <a:r>
              <a:rPr lang="en-GB" dirty="0" smtClean="0">
                <a:solidFill>
                  <a:schemeClr val="tx1"/>
                </a:solidFill>
              </a:rPr>
              <a:t>years</a:t>
            </a:r>
            <a:r>
              <a:rPr lang="en-GB" dirty="0" smtClean="0">
                <a:solidFill>
                  <a:schemeClr val="tx1"/>
                </a:solidFill>
              </a:rPr>
              <a:t>,</a:t>
            </a:r>
          </a:p>
          <a:p>
            <a:pPr algn="ctr"/>
            <a:r>
              <a:rPr lang="en-GB" dirty="0" smtClean="0">
                <a:solidFill>
                  <a:schemeClr val="tx1"/>
                </a:solidFill>
              </a:rPr>
              <a:t>prior T2D:</a:t>
            </a:r>
          </a:p>
          <a:p>
            <a:pPr algn="ctr"/>
            <a:r>
              <a:rPr lang="en-GB" dirty="0" smtClean="0">
                <a:solidFill>
                  <a:schemeClr val="tx1"/>
                </a:solidFill>
              </a:rPr>
              <a:t>n=8,023</a:t>
            </a:r>
          </a:p>
          <a:p>
            <a:pPr algn="ctr"/>
            <a:r>
              <a:rPr lang="en-GB" dirty="0" smtClean="0">
                <a:solidFill>
                  <a:schemeClr val="tx1"/>
                </a:solidFill>
              </a:rPr>
              <a:t>excluded</a:t>
            </a:r>
          </a:p>
        </p:txBody>
      </p:sp>
    </p:spTree>
    <p:extLst>
      <p:ext uri="{BB962C8B-B14F-4D97-AF65-F5344CB8AC3E}">
        <p14:creationId xmlns:p14="http://schemas.microsoft.com/office/powerpoint/2010/main" val="13899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otx" id="{BBC4C104-08D1-48E4-B555-304674CA3A70}" vid="{B06BF32A-D246-4A7E-93D3-EE23D73D28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96</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Microsoft New Tai Lue</vt:lpstr>
      <vt:lpstr>Times New Roman</vt:lpstr>
      <vt:lpstr>Wingdings</vt:lpstr>
      <vt:lpstr>Brugerdefineret design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2021-05-19T07:51:05Z</dcterms:created>
  <dcterms:modified xsi:type="dcterms:W3CDTF">2022-01-25T09:57:10Z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SD_DocumentLanguage">
    <vt:lpwstr>da-DK</vt:lpwstr>
  </property>
</Properties>
</file>